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54D3B8C-EB24-2188-0682-1E0191139791}" name="Angela Whittenberg" initials="AW" userId="S::AWhittenberg@graysharbor.us::3104769b-c8eb-453c-93ba-ea5ca015f8c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30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89D707-3A28-4A50-97E8-278713036D9F}" type="datetimeFigureOut">
              <a:rPr lang="en-US" smtClean="0"/>
              <a:t>2/7/2024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230E64F-80FC-4CB0-99BF-4F181D38B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2445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257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0725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91499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08980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0523030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0721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56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583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296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424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38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90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728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853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4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2/7/2024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359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mailto:assessor@graysharbor.u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854021"/>
            <a:ext cx="7766936" cy="1881071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Personal Property</a:t>
            </a:r>
            <a:b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Efile Instructions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053165"/>
            <a:ext cx="8858250" cy="170945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If at any time we can be of assistance, please don’t hesitate to contact our office.</a:t>
            </a:r>
          </a:p>
          <a:p>
            <a:r>
              <a:rPr lang="en-US" dirty="0">
                <a:solidFill>
                  <a:srgbClr val="002060"/>
                </a:solidFill>
              </a:rPr>
              <a:t> 360.249.4121 / </a:t>
            </a:r>
            <a:r>
              <a:rPr lang="en-US">
                <a:solidFill>
                  <a:srgbClr val="002060"/>
                </a:solidFill>
                <a:hlinkClick r:id="rId2"/>
              </a:rPr>
              <a:t>assessor@graysharbor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.us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908" y="2018833"/>
            <a:ext cx="1964553" cy="1875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3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Filers will be required to accept the standard disclaimer. 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52" y="2160588"/>
            <a:ext cx="5310734" cy="3881437"/>
          </a:xfrm>
        </p:spPr>
      </p:pic>
    </p:spTree>
    <p:extLst>
      <p:ext uri="{BB962C8B-B14F-4D97-AF65-F5344CB8AC3E}">
        <p14:creationId xmlns:p14="http://schemas.microsoft.com/office/powerpoint/2010/main" val="2030788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3450"/>
          </a:xfrm>
        </p:spPr>
        <p:txBody>
          <a:bodyPr/>
          <a:lstStyle/>
          <a:p>
            <a:r>
              <a:rPr lang="en-US" dirty="0"/>
              <a:t>Logging into Personal Property Efile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1666875"/>
            <a:ext cx="8596312" cy="4629150"/>
          </a:xfrm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83813F-D134-DD8C-DB98-8682C922028C}"/>
              </a:ext>
            </a:extLst>
          </p:cNvPr>
          <p:cNvSpPr txBox="1"/>
          <p:nvPr/>
        </p:nvSpPr>
        <p:spPr>
          <a:xfrm rot="9761829">
            <a:off x="1073792" y="4404220"/>
            <a:ext cx="1744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87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14346" y="402956"/>
            <a:ext cx="8596668" cy="1558441"/>
          </a:xfrm>
        </p:spPr>
        <p:txBody>
          <a:bodyPr>
            <a:normAutofit fontScale="90000"/>
          </a:bodyPr>
          <a:lstStyle/>
          <a:p>
            <a:r>
              <a:rPr lang="en-US" dirty="0"/>
              <a:t>The schedule information is returned to the form for the user to begin reviewing and editing the data.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900" i="1" dirty="0"/>
              <a:t>Navigation:</a:t>
            </a:r>
          </a:p>
          <a:p>
            <a:r>
              <a:rPr lang="en-US" dirty="0"/>
              <a:t>Users can toggle back &amp; forth from screen to screen by selecting the previous / next buttons at the bottom of the page or by selecting an Icon at the top of the form.   </a:t>
            </a:r>
          </a:p>
          <a:p>
            <a:r>
              <a:rPr lang="en-US" dirty="0"/>
              <a:t>Filers can only edit information in the Account Information Section.</a:t>
            </a:r>
          </a:p>
          <a:p>
            <a:r>
              <a:rPr lang="en-US" dirty="0"/>
              <a:t>Changes to owner information need to be completed by the Assessor’s Office.  Please call 360.249.4121 for assistance.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1" y="2971801"/>
            <a:ext cx="4196089" cy="81915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0" y="2160589"/>
            <a:ext cx="4196090" cy="811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81" y="3895726"/>
            <a:ext cx="419609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54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108" y="340963"/>
            <a:ext cx="8596668" cy="883404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590675"/>
            <a:ext cx="4184035" cy="4029075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Those who qualify for a Personal Property Exemption can designate their status in the Exemption section.</a:t>
            </a:r>
          </a:p>
          <a:p>
            <a:r>
              <a:rPr lang="en-US" dirty="0"/>
              <a:t>The assessor staff will review the exemption once the return is submitted. </a:t>
            </a:r>
          </a:p>
          <a:p>
            <a:r>
              <a:rPr lang="en-US" dirty="0"/>
              <a:t>The exemption form contains the same questions available on the State of Washington’s Farm &amp; Machinery Exemption applications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726" y="1314979"/>
            <a:ext cx="4093104" cy="5362046"/>
          </a:xfrm>
        </p:spPr>
      </p:pic>
    </p:spTree>
    <p:extLst>
      <p:ext uri="{BB962C8B-B14F-4D97-AF65-F5344CB8AC3E}">
        <p14:creationId xmlns:p14="http://schemas.microsoft.com/office/powerpoint/2010/main" val="4256037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77334" y="294468"/>
            <a:ext cx="3854528" cy="86790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ASSETS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42441" y="1162373"/>
            <a:ext cx="4151886" cy="4879265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1900" dirty="0"/>
              <a:t>The Assets section contains the list of line items from the Personal Property Schedule.</a:t>
            </a:r>
          </a:p>
          <a:p>
            <a:r>
              <a:rPr lang="en-US" sz="1900" dirty="0"/>
              <a:t>The top of the page contains a pop up where you will enter supplies &amp; materials not held for sale.  </a:t>
            </a:r>
          </a:p>
          <a:p>
            <a:r>
              <a:rPr lang="en-US" sz="1900" dirty="0"/>
              <a:t>If inventory as of January 1</a:t>
            </a:r>
            <a:r>
              <a:rPr lang="en-US" sz="1900" baseline="30000" dirty="0"/>
              <a:t>st</a:t>
            </a:r>
            <a:r>
              <a:rPr lang="en-US" sz="1900" dirty="0"/>
              <a:t> is representative of a monthly average, enter that amount.</a:t>
            </a:r>
          </a:p>
          <a:p>
            <a:r>
              <a:rPr lang="en-US" sz="1900" dirty="0"/>
              <a:t>If only the annual figure is known, divide by 12 and enter that result.</a:t>
            </a:r>
          </a:p>
          <a:p>
            <a:r>
              <a:rPr lang="en-US" sz="1900" dirty="0"/>
              <a:t>When entering data, please include the quantity, the description and the original cost of each item.</a:t>
            </a:r>
          </a:p>
          <a:p>
            <a:r>
              <a:rPr lang="en-US" sz="1900" dirty="0"/>
              <a:t>Users can add, edit or delete existing line items from the assets page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.</a:t>
            </a:r>
          </a:p>
          <a:p>
            <a:endParaRPr lang="en-US" sz="18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12" y="1162374"/>
            <a:ext cx="4802187" cy="4879264"/>
          </a:xfrm>
        </p:spPr>
      </p:pic>
    </p:spTree>
    <p:extLst>
      <p:ext uri="{BB962C8B-B14F-4D97-AF65-F5344CB8AC3E}">
        <p14:creationId xmlns:p14="http://schemas.microsoft.com/office/powerpoint/2010/main" val="685874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285875"/>
            <a:ext cx="2932641" cy="1333500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COMMENTS 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219324"/>
            <a:ext cx="3361266" cy="2895601"/>
          </a:xfrm>
          <a:effectLst>
            <a:softEdge rad="31750"/>
          </a:effectLst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In this section the Filer can enter comments for the Assessor’s Office related to the filing.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The Filer information in this section is required for the user to continue to the next page.  </a:t>
            </a:r>
          </a:p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If information is missing an error message will display listing the corrections to be made.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038600" y="895350"/>
            <a:ext cx="5727633" cy="5638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500062"/>
            <a:ext cx="65532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66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81025" y="609600"/>
            <a:ext cx="9067800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SUMMARY OF PERSONAL PROPERTY EFILE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675745" y="1771650"/>
            <a:ext cx="4185623" cy="895350"/>
          </a:xfrm>
        </p:spPr>
        <p:txBody>
          <a:bodyPr/>
          <a:lstStyle/>
          <a:p>
            <a:r>
              <a:rPr lang="en-US" sz="1400" dirty="0"/>
              <a:t>The Summary provides the user an opportunity to review the return prior to printing and submitting to the Assessor’s Office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3470" y="2737246"/>
            <a:ext cx="4184650" cy="116800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383" y="1771650"/>
            <a:ext cx="4185618" cy="414337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308" y="4162425"/>
            <a:ext cx="3990975" cy="81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01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48735" y="419100"/>
            <a:ext cx="8866715" cy="561975"/>
          </a:xfrm>
        </p:spPr>
        <p:txBody>
          <a:bodyPr>
            <a:noAutofit/>
          </a:bodyPr>
          <a:lstStyle/>
          <a:p>
            <a:r>
              <a:rPr lang="en-US" sz="3600" dirty="0"/>
              <a:t>SUBMITTING THE RETURN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761979" y="1438276"/>
            <a:ext cx="5220222" cy="519112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Once the return is submitted it is locked from editing on the eFile website and the following message will display.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information in the Assets Section then becomes grayed out.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315907" y="1438277"/>
            <a:ext cx="4313243" cy="3923244"/>
          </a:xfrm>
        </p:spPr>
        <p:txBody>
          <a:bodyPr/>
          <a:lstStyle/>
          <a:p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A pop-up message will display verifying you are ready to submit.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735" y="2409826"/>
            <a:ext cx="3950299" cy="1543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386" y="2524758"/>
            <a:ext cx="4962762" cy="8769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092" y="4220545"/>
            <a:ext cx="4964056" cy="2019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4635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</TotalTime>
  <Words>413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Trebuchet MS</vt:lpstr>
      <vt:lpstr>Wingdings 3</vt:lpstr>
      <vt:lpstr>Facet</vt:lpstr>
      <vt:lpstr>Personal Property Efile Instructions</vt:lpstr>
      <vt:lpstr>Filers will be required to accept the standard disclaimer.  </vt:lpstr>
      <vt:lpstr>Logging into Personal Property Efile</vt:lpstr>
      <vt:lpstr>The schedule information is returned to the form for the user to begin reviewing and editing the data. </vt:lpstr>
      <vt:lpstr>EXEMPTIONS</vt:lpstr>
      <vt:lpstr>ASSETS</vt:lpstr>
      <vt:lpstr>COMMENTS  </vt:lpstr>
      <vt:lpstr>SUMMARY OF PERSONAL PROPERTY EFILE </vt:lpstr>
      <vt:lpstr>SUBMITTING THE RETURN </vt:lpstr>
    </vt:vector>
  </TitlesOfParts>
  <Company>Grays Harbor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 Property Efile Instructions</dc:title>
  <dc:creator>Angela Whittenberg</dc:creator>
  <cp:lastModifiedBy>Angela Whittenberg</cp:lastModifiedBy>
  <cp:revision>93</cp:revision>
  <cp:lastPrinted>2021-01-05T21:14:11Z</cp:lastPrinted>
  <dcterms:created xsi:type="dcterms:W3CDTF">2020-11-12T22:12:06Z</dcterms:created>
  <dcterms:modified xsi:type="dcterms:W3CDTF">2024-02-07T21:11:09Z</dcterms:modified>
  <cp:contentStatus/>
</cp:coreProperties>
</file>